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68" r:id="rId2"/>
    <p:sldId id="503" r:id="rId3"/>
    <p:sldId id="499" r:id="rId4"/>
    <p:sldId id="502" r:id="rId5"/>
    <p:sldId id="508" r:id="rId6"/>
    <p:sldId id="509" r:id="rId7"/>
    <p:sldId id="511" r:id="rId8"/>
    <p:sldId id="513" r:id="rId9"/>
    <p:sldId id="521" r:id="rId10"/>
    <p:sldId id="515" r:id="rId11"/>
    <p:sldId id="519" r:id="rId12"/>
    <p:sldId id="520" r:id="rId13"/>
    <p:sldId id="522" r:id="rId14"/>
    <p:sldId id="523" r:id="rId15"/>
    <p:sldId id="530" r:id="rId16"/>
    <p:sldId id="531" r:id="rId17"/>
    <p:sldId id="532" r:id="rId18"/>
    <p:sldId id="533" r:id="rId19"/>
    <p:sldId id="524" r:id="rId20"/>
    <p:sldId id="534" r:id="rId21"/>
    <p:sldId id="535" r:id="rId22"/>
    <p:sldId id="536" r:id="rId23"/>
    <p:sldId id="537" r:id="rId24"/>
    <p:sldId id="264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451" autoAdjust="0"/>
  </p:normalViewPr>
  <p:slideViewPr>
    <p:cSldViewPr snapToGrid="0">
      <p:cViewPr varScale="1">
        <p:scale>
          <a:sx n="96" d="100"/>
          <a:sy n="96" d="100"/>
        </p:scale>
        <p:origin x="10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91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756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054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395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542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99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017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28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402200" y="2967333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Entertaiment.ia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7562962" y="276181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endParaRPr lang="es-CO" sz="1600" dirty="0">
              <a:latin typeface="Work Sans Light" pitchFamily="2" charset="77"/>
            </a:endParaRPr>
          </a:p>
        </p:txBody>
      </p:sp>
      <p:pic>
        <p:nvPicPr>
          <p:cNvPr id="4" name="Imagen 3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5D5FE9AD-A192-C1EF-08F2-39B4DE28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637" y="2896901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1C384-B381-28F4-B5DC-EFA7D2F0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C469D-BD55-6392-978E-98CC22FA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Análisis de datos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466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áfico de las respuestas de Formularios. Título de la pregunta: ¿Ha usado plataformas de streaming?&#10;ejemplo: Netflix, Disney+. Número de respuestas: 10 respuestas.">
            <a:extLst>
              <a:ext uri="{FF2B5EF4-FFF2-40B4-BE49-F238E27FC236}">
                <a16:creationId xmlns:a16="http://schemas.microsoft.com/office/drawing/2014/main" id="{80BBD598-E565-FC0E-4DEC-5BC9FBCA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560" y="2312466"/>
            <a:ext cx="4284416" cy="179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ráfico de las respuestas de Formularios. Título de la pregunta: ¿Qué tan frecuente usas inteligencias artificiales?. Número de respuestas: 10 respuestas.">
            <a:extLst>
              <a:ext uri="{FF2B5EF4-FFF2-40B4-BE49-F238E27FC236}">
                <a16:creationId xmlns:a16="http://schemas.microsoft.com/office/drawing/2014/main" id="{8DAA79CD-177F-7ACB-35E3-497962D7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6211" y="2314422"/>
            <a:ext cx="4305825" cy="18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ráfico de las respuestas de Formularios. Título de la pregunta: ¿Usted a tenido problemas a la hora de elegir una película/serie?. Número de respuestas: 10 respuestas.">
            <a:extLst>
              <a:ext uri="{FF2B5EF4-FFF2-40B4-BE49-F238E27FC236}">
                <a16:creationId xmlns:a16="http://schemas.microsoft.com/office/drawing/2014/main" id="{958CA8F4-2190-9A14-7732-9D90C0C2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560" y="4367647"/>
            <a:ext cx="4284415" cy="179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áfico de las respuestas de Formularios. Título de la pregunta: Que prefiere ?. Número de respuestas: 10 respuestas.">
            <a:extLst>
              <a:ext uri="{FF2B5EF4-FFF2-40B4-BE49-F238E27FC236}">
                <a16:creationId xmlns:a16="http://schemas.microsoft.com/office/drawing/2014/main" id="{2DB62A05-14E9-7ED8-65F4-75D6BE28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6211" y="4363150"/>
            <a:ext cx="4305825" cy="18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09D6A03D-8C35-8D6E-64F1-C986ADF67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7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C3A55-2D23-9A02-AADE-5E8848BF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8D3242-04D3-ED24-E273-F38FDC7E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Análisis de datos</a:t>
            </a: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466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Gráfico de las respuestas de Formularios. Título de la pregunta: Le parece útil una ¿pagina web que pueda encontrar buenas películas/series en cuestión de pocos minutos?. Número de respuestas: 10 respuestas.">
            <a:extLst>
              <a:ext uri="{FF2B5EF4-FFF2-40B4-BE49-F238E27FC236}">
                <a16:creationId xmlns:a16="http://schemas.microsoft.com/office/drawing/2014/main" id="{83C01D65-0B6B-6DA4-00D9-E1B4C84D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4605" y="2265037"/>
            <a:ext cx="4186326" cy="18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ráfico de las respuestas de Formularios. Título de la pregunta: ¿Usted a tenido problemas a la hora de elegir una película/serie?. Número de respuestas: 10 respuestas.">
            <a:extLst>
              <a:ext uri="{FF2B5EF4-FFF2-40B4-BE49-F238E27FC236}">
                <a16:creationId xmlns:a16="http://schemas.microsoft.com/office/drawing/2014/main" id="{212ED660-147A-D9B5-1174-6ED5BB3E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6211" y="2314422"/>
            <a:ext cx="4305825" cy="18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áfico de las respuestas de Formularios. Título de la pregunta: Le parece útil que en vez de esperar 1hora para encontrar una película/serie de su agrado, ¿Pueda solo demorar 5 minuto? . Número de respuestas: 10 respuestas.">
            <a:extLst>
              <a:ext uri="{FF2B5EF4-FFF2-40B4-BE49-F238E27FC236}">
                <a16:creationId xmlns:a16="http://schemas.microsoft.com/office/drawing/2014/main" id="{2C04AE3A-D17E-988F-E1DB-62C874F5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4604" y="4320217"/>
            <a:ext cx="4186326" cy="18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ráfico de las respuestas de Formularios. Título de la pregunta: Si la respuesta es &quot;SI&quot; en la pregunta anterior, ¿Cuánto es el promedio de tiempo que demora buscando?. Número de respuestas: 10 respuestas.">
            <a:extLst>
              <a:ext uri="{FF2B5EF4-FFF2-40B4-BE49-F238E27FC236}">
                <a16:creationId xmlns:a16="http://schemas.microsoft.com/office/drawing/2014/main" id="{61105ED6-517F-FBF7-4727-6A221AFB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5960" y="4320217"/>
            <a:ext cx="4186326" cy="189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23EA64D2-B22D-8C3B-A95D-98EF6ED70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7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B328-0C37-634A-A43F-01DFCE88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27074-2D71-A74D-4623-EC8E63AB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Conclusión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9C5953-40FC-FF89-AC29-9D393FCAB122}"/>
              </a:ext>
            </a:extLst>
          </p:cNvPr>
          <p:cNvSpPr txBox="1"/>
          <p:nvPr/>
        </p:nvSpPr>
        <p:spPr>
          <a:xfrm>
            <a:off x="456236" y="3039533"/>
            <a:ext cx="11447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conclusión después de hacer la encuesta a varias personas se llega a decir que puede ser una herramienta que ayude a las personas a optimizar su tiempo a la hora de buscar películas o series ya que es un problema bastante común.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9BF6CF5-4C42-728F-C28E-5E17008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400F2-84F5-B795-7DE9-4F5A8F245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C491E-B410-E782-F1D9-986C0DB7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Historias de usuario  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6C1DBF9C-FC74-0D5A-A8B4-4AB7918A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D3F034-B499-8595-654C-80EFA99F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571" y="1501139"/>
            <a:ext cx="7086857" cy="53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9E11-5031-09D2-A06B-F507132F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2B44-9305-86FA-FC3B-50F90735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Casos de uso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C3DE4391-DAC3-B641-EB21-8D627E05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E03652-2623-B057-A033-20CE178E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16" y="1540337"/>
            <a:ext cx="7758568" cy="50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9E11-5031-09D2-A06B-F507132F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2B44-9305-86FA-FC3B-50F90735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Despliegue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C3DE4391-DAC3-B641-EB21-8D627E05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3AE961-76BB-4A63-3E62-517A210F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r="24665"/>
          <a:stretch/>
        </p:blipFill>
        <p:spPr>
          <a:xfrm>
            <a:off x="2596773" y="1588092"/>
            <a:ext cx="6998453" cy="529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3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9E11-5031-09D2-A06B-F507132F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2B44-9305-86FA-FC3B-50F90735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Entidad Relación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C3DE4391-DAC3-B641-EB21-8D627E05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20590F-2CD5-61FE-D712-D6732891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043"/>
            <a:ext cx="12192000" cy="55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9E11-5031-09D2-A06B-F507132F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2B44-9305-86FA-FC3B-50F90735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Clases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C3DE4391-DAC3-B641-EB21-8D627E05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59980784-2CBD-A764-4404-3DEC1BA01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97" y="1436043"/>
            <a:ext cx="9216606" cy="54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9E11-5031-09D2-A06B-F507132FD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2B44-9305-86FA-FC3B-50F90735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Modelo relacional 3FN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C3DE4391-DAC3-B641-EB21-8D627E05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BF8F-9751-5933-F0B9-32A48572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8AB77-975F-0DDE-82A6-EA251B12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Mockups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DF677C2-148B-D9A1-85C1-7262785B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3EB85E-7D08-1E6D-4184-3EA698855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0" y="1436043"/>
            <a:ext cx="10615619" cy="54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699881" y="675443"/>
            <a:ext cx="6792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Entertaiment.ia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Brayan Steven Socha Obando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</a:rPr>
              <a:t>Julián Andrés Rincón Triana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</a:rPr>
              <a:t>Yordy Alexander Alarcón Diaz </a:t>
            </a:r>
          </a:p>
          <a:p>
            <a:pPr algn="ctr"/>
            <a:endParaRPr lang="es-E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BF8F-9751-5933-F0B9-32A48572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8AB77-975F-0DDE-82A6-EA251B12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Mockups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DF677C2-148B-D9A1-85C1-7262785B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6653502-AE99-7168-F490-EDB1DA0D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38" y="1436043"/>
            <a:ext cx="10543323" cy="54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BF8F-9751-5933-F0B9-32A48572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8AB77-975F-0DDE-82A6-EA251B12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Mockups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DF677C2-148B-D9A1-85C1-7262785B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5503A2-117C-F4AC-86F0-2CCBA3A7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5360"/>
            <a:ext cx="10515600" cy="54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7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BF8F-9751-5933-F0B9-32A48572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8AB77-975F-0DDE-82A6-EA251B12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Mockups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DF677C2-148B-D9A1-85C1-7262785B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9909E5-32EF-F2E8-9D80-7FBFEDC1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04" y="1436043"/>
            <a:ext cx="10592792" cy="54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62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BF8F-9751-5933-F0B9-32A48572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8AB77-975F-0DDE-82A6-EA251B12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Mockups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DF677C2-148B-D9A1-85C1-7262785B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BC4E29-ED11-7B34-2457-7D4D9D10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10" y="1436044"/>
            <a:ext cx="10503979" cy="54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Buscamos que el usuario en este caso gaste mucho menos tiempo en buscar algún tipo de película o serie ya que a la mayoría de personas nos ha pasado que perdemos mas tiempo buscando algo que ver o simplemente no encontramos algo que nos llame la atención.</a:t>
            </a:r>
          </a:p>
        </p:txBody>
      </p:sp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B1B63DBF-13B2-2380-7F4F-EA31B590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02" y="1152939"/>
            <a:ext cx="5506278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2293686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</a:t>
            </a:r>
            <a:r>
              <a:rPr lang="es-MX" sz="1600" dirty="0" err="1">
                <a:latin typeface="Work Sans Light" pitchFamily="2" charset="77"/>
              </a:rPr>
              <a:t>Entretaiment</a:t>
            </a:r>
            <a:r>
              <a:rPr lang="es-MX" sz="1600" dirty="0">
                <a:latin typeface="Work Sans Light" pitchFamily="2" charset="77"/>
              </a:rPr>
              <a:t>, ubicada en Bogotá, Buscamos hacer una experiencia mas sencilla para los usuarios que consumen contenido audiovisuales(Películas/Series)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1 Dar prioridad a las necesidades de una experiencia de entretenimiento 2 Implementar una inteligencia artificial para facilitar procesos 3 Dar soluciones a los problemas que tenga y limitar las elecciones.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Nosotros implementamos un cuestionario practico para saber los intereses de las persona: https://docs.google.com/forms/d/e/1FAIpQLSer-5WaFojSpHmWprWItsSGDY5j23fVh01KTIigPBUVfCIIVQ/viewform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1552C2D3-5420-A722-869F-C7BAF797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45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Recomendar entretenimiento personalizado mediante inteligencia artificial y hacer que las personas ahorren tiempo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Desarrollar un algoritmo de recomendación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Implementar un sistema de aprendizaje automático.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Desarrollar una interfaz de usuario intuitiva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/>
              <a:t>Hacer que las personas solucionen sus problemas y ahorrar tiempo en sus vidas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10" name="Imagen 9" descr="Un par de osos de peluche&#10;&#10;Descripción generada automáticamente con confianza baja">
            <a:extLst>
              <a:ext uri="{FF2B5EF4-FFF2-40B4-BE49-F238E27FC236}">
                <a16:creationId xmlns:a16="http://schemas.microsoft.com/office/drawing/2014/main" id="{21CB212A-9C12-3C22-D8E8-F7160037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90" y="1286827"/>
            <a:ext cx="5513157" cy="55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2571982"/>
            <a:ext cx="114472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</a:t>
            </a:r>
            <a:r>
              <a:rPr lang="es-MX" sz="1600" dirty="0" err="1">
                <a:latin typeface="Work Sans Light" pitchFamily="2" charset="77"/>
              </a:rPr>
              <a:t>Entretaiment.ia</a:t>
            </a:r>
            <a:r>
              <a:rPr lang="es-MX" sz="1600" dirty="0">
                <a:latin typeface="Work Sans Light" pitchFamily="2" charset="77"/>
              </a:rPr>
              <a:t> que sea una pagina intuitiva fácil de usar y lo mas importante que cumpla su propósito de manera correcta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Creación de perfil para tener mas conocimiento de los usuarios, hacer que con 2 o 3 palabras claves mostrar lo que es de mayor interés a nuestro usuarios.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Con este aporte podemos ayudar a las plataformas de </a:t>
            </a:r>
            <a:r>
              <a:rPr lang="es-MX" sz="1600" dirty="0" err="1">
                <a:latin typeface="Work Sans Light" pitchFamily="2" charset="77"/>
              </a:rPr>
              <a:t>streaming</a:t>
            </a:r>
            <a:r>
              <a:rPr lang="es-MX" sz="1600" dirty="0">
                <a:latin typeface="Work Sans Light" pitchFamily="2" charset="77"/>
              </a:rPr>
              <a:t> a que no pierdan clientes potenciales 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FA0D1A78-28E7-5B5A-FAE8-5C428A13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24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2591861"/>
            <a:ext cx="114472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Dar resultados sobre películas/series en el entorno de las plataformas de </a:t>
            </a:r>
            <a:r>
              <a:rPr lang="es-MX" sz="1600" dirty="0" err="1">
                <a:latin typeface="Work Sans Light" pitchFamily="2" charset="77"/>
              </a:rPr>
              <a:t>streaming</a:t>
            </a:r>
            <a:r>
              <a:rPr lang="es-MX" sz="1600" dirty="0">
                <a:latin typeface="Work Sans Light" pitchFamily="2" charset="77"/>
              </a:rPr>
              <a:t>, y con 2 o 3 palabras claves mostrar lo que sea mas relevante al usuario sin perder mucho tiempo.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No estaré diseñado para responder preguntas de otros ámbitos o si las responde será enfocado a lo que si estará diseñado(Puede que las respuestas no sean muy coherente o simplemente </a:t>
            </a:r>
            <a:r>
              <a:rPr lang="es-MX" sz="1600" dirty="0" err="1">
                <a:latin typeface="Work Sans Light" pitchFamily="2" charset="77"/>
              </a:rPr>
              <a:t>dira</a:t>
            </a:r>
            <a:r>
              <a:rPr lang="es-MX" sz="1600" dirty="0">
                <a:latin typeface="Work Sans Light" pitchFamily="2" charset="77"/>
              </a:rPr>
              <a:t> que no podrá responder esa pregunta)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Queremos hacer una interfaz intuitiva que se fácil de usar, amigable a la vista y pues su fuerte que va ser la implementación de una </a:t>
            </a:r>
            <a:r>
              <a:rPr lang="es-MX" sz="1600" dirty="0" err="1">
                <a:latin typeface="Work Sans Light" pitchFamily="2" charset="77"/>
              </a:rPr>
              <a:t>ia</a:t>
            </a: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E875E754-3A51-647E-55D4-007EB69D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11" y="241165"/>
            <a:ext cx="1064194" cy="1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456236" y="1836486"/>
            <a:ext cx="1144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El proyecto vamos a llevarlo por el momento pensado hasta terminar trimestre ya que puede que seguir con el proyecto ya sea una carga monetaria o de mucho tiempo que no se pueda suplir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24A157FB-C2BF-2019-636D-846A14C7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8" name="Imagen 7" descr="Pasta con vegetales&#10;&#10;Descripción generada automáticamente con confianza media">
            <a:extLst>
              <a:ext uri="{FF2B5EF4-FFF2-40B4-BE49-F238E27FC236}">
                <a16:creationId xmlns:a16="http://schemas.microsoft.com/office/drawing/2014/main" id="{715CF380-1F7E-C99C-182E-222B33BD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19" y="3067925"/>
            <a:ext cx="3646968" cy="364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A4C1-5910-9EF1-8F6B-53F39E8F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6AFF0-DE54-02A9-6F83-F5873DE4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Mapa de procesos</a:t>
            </a:r>
          </a:p>
        </p:txBody>
      </p:sp>
      <p:pic>
        <p:nvPicPr>
          <p:cNvPr id="3" name="Imagen 2" descr="Imagen que contiene objeto, monitor, espejo, tabla&#10;&#10;Descripción generada automáticamente">
            <a:extLst>
              <a:ext uri="{FF2B5EF4-FFF2-40B4-BE49-F238E27FC236}">
                <a16:creationId xmlns:a16="http://schemas.microsoft.com/office/drawing/2014/main" id="{B418D837-5BF9-E4D5-3009-C50A6E6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46" y="241165"/>
            <a:ext cx="1064194" cy="106419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12C8973-62C9-DFE9-018F-A413D8DFC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" y="1305359"/>
            <a:ext cx="12192000" cy="57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2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600</Words>
  <Application>Microsoft Office PowerPoint</Application>
  <PresentationFormat>Panorámica</PresentationFormat>
  <Paragraphs>71</Paragraphs>
  <Slides>24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Mapa de procesos</vt:lpstr>
      <vt:lpstr>Análisis de datos</vt:lpstr>
      <vt:lpstr>Análisis de datos</vt:lpstr>
      <vt:lpstr>Conclusión </vt:lpstr>
      <vt:lpstr>Historias de usuario  </vt:lpstr>
      <vt:lpstr>Diagrama de Casos de uso</vt:lpstr>
      <vt:lpstr>Diagrama de Despliegue</vt:lpstr>
      <vt:lpstr>Diagrama Entidad Relación</vt:lpstr>
      <vt:lpstr>Diagrama de Clases</vt:lpstr>
      <vt:lpstr>Modelo relacional 3FN</vt:lpstr>
      <vt:lpstr>Mockups</vt:lpstr>
      <vt:lpstr>Mockups</vt:lpstr>
      <vt:lpstr>Mockups</vt:lpstr>
      <vt:lpstr>Mockups</vt:lpstr>
      <vt:lpstr>Mockups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80</cp:revision>
  <dcterms:created xsi:type="dcterms:W3CDTF">2020-10-01T23:51:28Z</dcterms:created>
  <dcterms:modified xsi:type="dcterms:W3CDTF">2025-07-08T20:57:27Z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